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Overpass"/>
      <p:regular r:id="rId14"/>
    </p:embeddedFont>
    <p:embeddedFont>
      <p:font typeface="Overpass"/>
      <p:regular r:id="rId15"/>
    </p:embeddedFont>
    <p:embeddedFont>
      <p:font typeface="Overpass"/>
      <p:regular r:id="rId16"/>
    </p:embeddedFont>
    <p:embeddedFont>
      <p:font typeface="Overpass"/>
      <p:regular r:id="rId17"/>
    </p:embeddedFont>
    <p:embeddedFont>
      <p:font typeface="Overpass"/>
      <p:regular r:id="rId18"/>
    </p:embeddedFont>
    <p:embeddedFont>
      <p:font typeface="Overpass"/>
      <p:regular r:id="rId19"/>
    </p:embeddedFont>
    <p:embeddedFont>
      <p:font typeface="Overpass"/>
      <p:regular r:id="rId20"/>
    </p:embeddedFont>
    <p:embeddedFont>
      <p:font typeface="Overpas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087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ElevatedWebLabs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Bienvenidos a la presentación del proyecto web. Exploraremos el problema que abordamos y los objetivos alcanzados. Descubriremos la arquitectura, el diseño y las funcionalidades clave.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504849"/>
            <a:ext cx="81630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Pagina web ayuntamiento Vitoria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567839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 ElevatedWebLabs nos han encomendado la creacion de una aplicacion web para poder tratar las actividades realizadas en Vitoria, deberemos de mostrar las actividades disponibles y su informacion, precio, capacidad, actividad en concreto etc.. 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182" y="892612"/>
            <a:ext cx="7686437" cy="1224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b="1" spc="-116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Arquitectura del Sistema: Un Enfoque Integrado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215182" y="2637711"/>
            <a:ext cx="2223254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spc="-58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Frontend (Vue.js)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215182" y="3151942"/>
            <a:ext cx="2223254" cy="3664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Desarrollado con Vue.js, un framework JavaScript moderno para construir interfaces de usuario interactivas y reactivas. Permite una gestión eficiente del estado de la aplicación y una experiencia de usuario fluida.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953976" y="2637711"/>
            <a:ext cx="2223254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spc="-58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Backend (Laravel)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953976" y="3151942"/>
            <a:ext cx="2223254" cy="3997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El backend se implementa con Laravel, un framework PHP robusto que facilita el desarrollo de aplicaciones web complejas. Ofrece características como enrutamiento avanzado, gestión de bases de datos y seguridad integrada.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1692771" y="2637711"/>
            <a:ext cx="2223254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spc="-58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Base de Datos (SQL)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1692771" y="3151942"/>
            <a:ext cx="2223254" cy="3664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Utilizamos una base de datos SQL para el almacenamiento y gestión de datos estructurados. Esto garantiza la integridad de los datos, la eficiencia en las consultas y la escalabilidad del sistema.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412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6342" y="440888"/>
            <a:ext cx="3772853" cy="471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00"/>
              </a:lnSpc>
              <a:buNone/>
            </a:pPr>
            <a:r>
              <a:rPr lang="en-US" sz="2950" b="1" spc="-89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Aplicaciones usadas</a:t>
            </a:r>
            <a:endParaRPr lang="en-US" sz="2950" dirty="0"/>
          </a:p>
        </p:txBody>
      </p:sp>
      <p:sp>
        <p:nvSpPr>
          <p:cNvPr id="4" name="Shape 1"/>
          <p:cNvSpPr/>
          <p:nvPr/>
        </p:nvSpPr>
        <p:spPr>
          <a:xfrm>
            <a:off x="7876342" y="1153001"/>
            <a:ext cx="6192917" cy="1629847"/>
          </a:xfrm>
          <a:prstGeom prst="roundRect">
            <a:avLst>
              <a:gd name="adj" fmla="val 413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044220" y="1320879"/>
            <a:ext cx="18864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450" b="1" spc="-45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Frontend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8044220" y="1652826"/>
            <a:ext cx="585716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Framework:</a:t>
            </a:r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Vue.js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8044220" y="2005608"/>
            <a:ext cx="585716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IDE:</a:t>
            </a:r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Visual Studio Code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8044220" y="2358390"/>
            <a:ext cx="585716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Herramientas:</a:t>
            </a:r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HTML, CSS, JavaScript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7876342" y="2943106"/>
            <a:ext cx="6192917" cy="1629847"/>
          </a:xfrm>
          <a:prstGeom prst="roundRect">
            <a:avLst>
              <a:gd name="adj" fmla="val 413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044220" y="3110984"/>
            <a:ext cx="18864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450" b="1" spc="-45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Backend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8044220" y="3442930"/>
            <a:ext cx="585716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Framework:</a:t>
            </a:r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Laravel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8044220" y="3795713"/>
            <a:ext cx="585716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IDE:</a:t>
            </a:r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PhpStorm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8044220" y="4148495"/>
            <a:ext cx="585716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Lenguaje:</a:t>
            </a:r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PHP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7876342" y="4733211"/>
            <a:ext cx="6192917" cy="1277064"/>
          </a:xfrm>
          <a:prstGeom prst="roundRect">
            <a:avLst>
              <a:gd name="adj" fmla="val 527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044220" y="4901089"/>
            <a:ext cx="18864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450" b="1" spc="-45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Comunicación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8044220" y="5233035"/>
            <a:ext cx="585716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Mensajeria:</a:t>
            </a:r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WhatsApp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8044220" y="5585817"/>
            <a:ext cx="585716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Documentos:</a:t>
            </a:r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Google Drive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7876342" y="6170533"/>
            <a:ext cx="6192917" cy="1629847"/>
          </a:xfrm>
          <a:prstGeom prst="roundRect">
            <a:avLst>
              <a:gd name="adj" fmla="val 413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8044220" y="6338411"/>
            <a:ext cx="18864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450" b="1" spc="-45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Gestión del proyecto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8044220" y="6670358"/>
            <a:ext cx="585716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Control de versiones:</a:t>
            </a:r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GitHub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8044220" y="7023140"/>
            <a:ext cx="585716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Gestión de tareas:</a:t>
            </a:r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Trello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8044220" y="7375922"/>
            <a:ext cx="585716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Metodología:</a:t>
            </a:r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Agile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Demo de la aplicacion</a:t>
            </a:r>
            <a:endParaRPr lang="en-US" sz="4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6112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Desafíos y Soluciones: Superando Obstáculos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4128135"/>
            <a:ext cx="30480" cy="1740218"/>
          </a:xfrm>
          <a:prstGeom prst="roundRect">
            <a:avLst>
              <a:gd name="adj" fmla="val 329856"/>
            </a:avLst>
          </a:prstGeom>
          <a:solidFill>
            <a:srgbClr val="971B55"/>
          </a:solidFill>
          <a:ln/>
        </p:spPr>
      </p:sp>
      <p:sp>
        <p:nvSpPr>
          <p:cNvPr id="5" name="Shape 2"/>
          <p:cNvSpPr/>
          <p:nvPr/>
        </p:nvSpPr>
        <p:spPr>
          <a:xfrm>
            <a:off x="1435477" y="4651296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971B55"/>
          </a:solidFill>
          <a:ln/>
        </p:spPr>
      </p:sp>
      <p:sp>
        <p:nvSpPr>
          <p:cNvPr id="6" name="Shape 3"/>
          <p:cNvSpPr/>
          <p:nvPr/>
        </p:nvSpPr>
        <p:spPr>
          <a:xfrm>
            <a:off x="927437" y="439733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34130" y="4497586"/>
            <a:ext cx="12513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43674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Comunicacion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13290" y="4862989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Respecto al anterior reto la comunicacion a sido mas que buena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781" y="420886"/>
            <a:ext cx="6133267" cy="450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800" b="1" spc="-85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Diagrama de despligue de la aplicacion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781" y="1177171"/>
            <a:ext cx="8670727" cy="63163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5781" y="7665720"/>
            <a:ext cx="13558838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2025-02-19T07:46:57Z</dcterms:created>
  <dcterms:modified xsi:type="dcterms:W3CDTF">2025-02-19T07:46:57Z</dcterms:modified>
</cp:coreProperties>
</file>